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33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9936477221699"/>
          <c:y val="5.9007002569359999E-2"/>
          <c:w val="0.60660861075079098"/>
          <c:h val="0.8819859948612800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6BAFF"/>
            </a:solidFill>
            <a:ln w="762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1E41"/>
              </a:solidFill>
              <a:ln w="762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EEE-4EA7-8E93-4BB4E8D5F546}"/>
              </c:ext>
            </c:extLst>
          </c:dPt>
          <c:dPt>
            <c:idx val="1"/>
            <c:bubble3D val="0"/>
            <c:spPr>
              <a:solidFill>
                <a:srgbClr val="00578B"/>
              </a:solidFill>
              <a:ln w="762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EEE-4EA7-8E93-4BB4E8D5F546}"/>
              </c:ext>
            </c:extLst>
          </c:dPt>
          <c:dPt>
            <c:idx val="2"/>
            <c:bubble3D val="0"/>
            <c:spPr>
              <a:solidFill>
                <a:srgbClr val="16BAFF"/>
              </a:solidFill>
              <a:ln w="762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EEE-4EA7-8E93-4BB4E8D5F546}"/>
              </c:ext>
            </c:extLst>
          </c:dPt>
          <c:dPt>
            <c:idx val="3"/>
            <c:bubble3D val="0"/>
            <c:spPr>
              <a:solidFill>
                <a:srgbClr val="16BAFF"/>
              </a:solidFill>
              <a:ln w="762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EEE-4EA7-8E93-4BB4E8D5F546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EEE-4EA7-8E93-4BB4E8D5F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14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7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23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486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523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983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806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78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71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921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22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51F1-3187-4CC2-B944-FB329122EF06}" type="datetimeFigureOut">
              <a:rPr lang="fr-CA" smtClean="0"/>
              <a:t>2019-07-10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09C9-61F9-41AC-A885-005EE4735C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824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5"/>
          <p:cNvGraphicFramePr/>
          <p:nvPr>
            <p:extLst>
              <p:ext uri="{D42A27DB-BD31-4B8C-83A1-F6EECF244321}">
                <p14:modId xmlns:p14="http://schemas.microsoft.com/office/powerpoint/2010/main" val="3381955782"/>
              </p:ext>
            </p:extLst>
          </p:nvPr>
        </p:nvGraphicFramePr>
        <p:xfrm>
          <a:off x="425670" y="1597193"/>
          <a:ext cx="4068147" cy="2797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6"/>
          <p:cNvSpPr txBox="1"/>
          <p:nvPr/>
        </p:nvSpPr>
        <p:spPr>
          <a:xfrm>
            <a:off x="3463534" y="1551197"/>
            <a:ext cx="7738016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err="1">
                <a:solidFill>
                  <a:srgbClr val="00578B"/>
                </a:solidFill>
                <a:latin typeface="Franklin Gothic Heavy" charset="0"/>
                <a:ea typeface="Franklin Gothic Heavy" charset="0"/>
                <a:cs typeface="Franklin Gothic Heavy" charset="0"/>
              </a:rPr>
              <a:t>pticity</a:t>
            </a:r>
            <a:endParaRPr lang="en-US" sz="19900" dirty="0">
              <a:solidFill>
                <a:srgbClr val="00578B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7" name="TextBox 22"/>
          <p:cNvSpPr txBox="1"/>
          <p:nvPr/>
        </p:nvSpPr>
        <p:spPr>
          <a:xfrm>
            <a:off x="3612416" y="4556576"/>
            <a:ext cx="8427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320" dirty="0" err="1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Optimiser</a:t>
            </a:r>
            <a:r>
              <a:rPr lang="en-US" spc="320" dirty="0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 la santé et </a:t>
            </a:r>
            <a:r>
              <a:rPr lang="en-US" spc="320" dirty="0" err="1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l’équité</a:t>
            </a:r>
            <a:r>
              <a:rPr lang="en-US" spc="320" dirty="0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en-US" spc="320" dirty="0" err="1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dans</a:t>
            </a:r>
            <a:r>
              <a:rPr lang="en-US" spc="320" dirty="0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 les </a:t>
            </a:r>
            <a:r>
              <a:rPr lang="en-US" spc="320" dirty="0" err="1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politiques</a:t>
            </a:r>
            <a:r>
              <a:rPr lang="en-US" spc="320" dirty="0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 </a:t>
            </a:r>
            <a:r>
              <a:rPr lang="en-US" spc="320" dirty="0" err="1" smtClean="0">
                <a:solidFill>
                  <a:srgbClr val="00578B"/>
                </a:solidFill>
                <a:latin typeface="Futura Medium" charset="0"/>
                <a:ea typeface="Futura Medium" charset="0"/>
                <a:cs typeface="Futura Medium" charset="0"/>
              </a:rPr>
              <a:t>urbaines</a:t>
            </a:r>
            <a:endParaRPr lang="en-US" spc="320" dirty="0">
              <a:solidFill>
                <a:srgbClr val="00578B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50" y="3584918"/>
            <a:ext cx="941082" cy="705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51" y="2244325"/>
            <a:ext cx="729424" cy="547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66" y="2283522"/>
            <a:ext cx="1892444" cy="1419333"/>
          </a:xfrm>
          <a:prstGeom prst="rect">
            <a:avLst/>
          </a:prstGeom>
        </p:spPr>
      </p:pic>
      <p:pic>
        <p:nvPicPr>
          <p:cNvPr id="11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491" y="2232450"/>
            <a:ext cx="720984" cy="54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1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Défis d’équité du projet (si applicable)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487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Merci!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L’équipe </a:t>
            </a:r>
            <a:r>
              <a:rPr lang="fr-CA" dirty="0" err="1" smtClean="0"/>
              <a:t>Opticity</a:t>
            </a:r>
            <a:r>
              <a:rPr lang="fr-CA" dirty="0" smtClean="0"/>
              <a:t>: M. Winters, M.S. Cloutier, S. Breux, M. Holden, D. Fuller, L. Minaker, M. Riva, M. Brauer.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9859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Comprendre</a:t>
            </a:r>
            <a:r>
              <a:rPr lang="en-US" b="1" i="1" dirty="0" smtClean="0"/>
              <a:t> comment la santé et </a:t>
            </a:r>
            <a:r>
              <a:rPr lang="en-US" b="1" i="1" dirty="0" err="1" smtClean="0"/>
              <a:t>l’équité</a:t>
            </a:r>
            <a:r>
              <a:rPr lang="en-US" b="1" i="1" dirty="0" smtClean="0"/>
              <a:t> </a:t>
            </a:r>
            <a:r>
              <a:rPr lang="en-US" b="1" i="1" dirty="0" err="1" smtClean="0"/>
              <a:t>sont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en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considération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dans</a:t>
            </a:r>
            <a:r>
              <a:rPr lang="en-US" b="1" i="1" dirty="0" smtClean="0"/>
              <a:t> les </a:t>
            </a:r>
            <a:r>
              <a:rPr lang="en-US" b="1" i="1" dirty="0" err="1" smtClean="0"/>
              <a:t>projets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villes</a:t>
            </a:r>
            <a:r>
              <a:rPr lang="en-US" b="1" i="1" dirty="0" smtClean="0"/>
              <a:t> </a:t>
            </a:r>
            <a:r>
              <a:rPr lang="en-US" b="1" i="1" dirty="0" err="1" smtClean="0"/>
              <a:t>intelligentes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Objectif</a:t>
            </a:r>
            <a:r>
              <a:rPr lang="en-US" dirty="0" smtClean="0"/>
              <a:t> </a:t>
            </a:r>
            <a:r>
              <a:rPr lang="en-US" dirty="0" err="1" smtClean="0"/>
              <a:t>général</a:t>
            </a:r>
            <a:r>
              <a:rPr lang="en-US" dirty="0" smtClean="0"/>
              <a:t> du </a:t>
            </a:r>
            <a:r>
              <a:rPr lang="en-US" dirty="0" err="1" smtClean="0"/>
              <a:t>projet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848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 de ce document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savoir plus sur les projets gagnants</a:t>
            </a:r>
          </a:p>
          <a:p>
            <a:r>
              <a:rPr lang="fr-CA" dirty="0" smtClean="0"/>
              <a:t>Nourrir les échanges lors de notre rencontre</a:t>
            </a:r>
          </a:p>
          <a:p>
            <a:endParaRPr lang="fr-CA" dirty="0"/>
          </a:p>
          <a:p>
            <a:r>
              <a:rPr lang="fr-CA" dirty="0" smtClean="0"/>
              <a:t>Quoi faire?</a:t>
            </a:r>
          </a:p>
          <a:p>
            <a:pPr lvl="1"/>
            <a:r>
              <a:rPr lang="fr-CA" dirty="0" smtClean="0"/>
              <a:t>Remplir chacune des diapos avec le contenu de votre projet </a:t>
            </a:r>
          </a:p>
          <a:p>
            <a:pPr lvl="2"/>
            <a:r>
              <a:rPr lang="fr-CA" dirty="0" smtClean="0"/>
              <a:t>7 « thèmes »: objectifs, plan d’actions, impacts, partenaires, population visée, résultats attendus, défis d’équité</a:t>
            </a:r>
          </a:p>
          <a:p>
            <a:pPr lvl="1"/>
            <a:r>
              <a:rPr lang="fr-CA" dirty="0" smtClean="0"/>
              <a:t>Nous renvoyer les diapos quelques jours avant notre rencontre</a:t>
            </a:r>
          </a:p>
        </p:txBody>
      </p:sp>
    </p:spTree>
    <p:extLst>
      <p:ext uri="{BB962C8B-B14F-4D97-AF65-F5344CB8AC3E}">
        <p14:creationId xmlns:p14="http://schemas.microsoft.com/office/powerpoint/2010/main" val="148330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 du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 </a:t>
            </a: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 </a:t>
            </a: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 </a:t>
            </a: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 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857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d’actions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154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Impacts attendus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625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Partenaires et parties prenantes impliqués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865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Population visée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892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 attendus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Reliés à la santé (si applicable)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Autres</a:t>
            </a:r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r>
              <a:rPr lang="fr-CA" dirty="0"/>
              <a:t> 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89229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181</Words>
  <Application>Microsoft Office PowerPoint</Application>
  <PresentationFormat>Grand écran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Franklin Gothic Heavy</vt:lpstr>
      <vt:lpstr>Futura Medium</vt:lpstr>
      <vt:lpstr>Thème Office</vt:lpstr>
      <vt:lpstr>Présentation PowerPoint</vt:lpstr>
      <vt:lpstr>Comprendre comment la santé et l’équité sont pris en considération dans les projets de villes intelligentes</vt:lpstr>
      <vt:lpstr>Objectif de ce document</vt:lpstr>
      <vt:lpstr>Objectifs du projet</vt:lpstr>
      <vt:lpstr>Plan d’actions</vt:lpstr>
      <vt:lpstr>Impacts attendus</vt:lpstr>
      <vt:lpstr>Partenaires et parties prenantes impliqués</vt:lpstr>
      <vt:lpstr>Population visée</vt:lpstr>
      <vt:lpstr>Résultats attendus</vt:lpstr>
      <vt:lpstr>Défis d’équité du projet (si applicable)</vt:lpstr>
      <vt:lpstr>Merci!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Marie-Soleil</dc:creator>
  <cp:lastModifiedBy>Vincent, Valérie</cp:lastModifiedBy>
  <cp:revision>18</cp:revision>
  <dcterms:created xsi:type="dcterms:W3CDTF">2019-07-08T17:02:58Z</dcterms:created>
  <dcterms:modified xsi:type="dcterms:W3CDTF">2019-07-10T20:00:29Z</dcterms:modified>
</cp:coreProperties>
</file>